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7415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861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0686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485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536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1651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25363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743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412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153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251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3D400-FEE3-4B74-BDCB-FBBD9EAD797B}" type="datetimeFigureOut">
              <a:rPr lang="id-ID" smtClean="0"/>
              <a:t>17/07/2020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EC04F-033D-4D75-9B4F-B58D6BEF664C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202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8812"/>
            <a:ext cx="9144000" cy="576776"/>
          </a:xfrm>
        </p:spPr>
        <p:txBody>
          <a:bodyPr>
            <a:noAutofit/>
          </a:bodyPr>
          <a:lstStyle/>
          <a:p>
            <a:r>
              <a:rPr lang="id-ID" sz="3600" dirty="0" smtClean="0"/>
              <a:t>Hakikat Standar Akuntansi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49"/>
            <a:ext cx="9144000" cy="56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98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3218"/>
            <a:ext cx="9144000" cy="492369"/>
          </a:xfrm>
        </p:spPr>
        <p:txBody>
          <a:bodyPr>
            <a:noAutofit/>
          </a:bodyPr>
          <a:lstStyle/>
          <a:p>
            <a:r>
              <a:rPr lang="id-ID" sz="3600" dirty="0" smtClean="0"/>
              <a:t>Tujuan Penetapan Standar 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25415"/>
            <a:ext cx="9144000" cy="550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20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4228" y="196948"/>
            <a:ext cx="10086534" cy="506437"/>
          </a:xfrm>
        </p:spPr>
        <p:txBody>
          <a:bodyPr>
            <a:noAutofit/>
          </a:bodyPr>
          <a:lstStyle/>
          <a:p>
            <a:r>
              <a:rPr lang="id-ID" sz="3200" dirty="0" smtClean="0"/>
              <a:t>Etintas yang berkepentingan dengan Standar Akuntansi</a:t>
            </a:r>
            <a:endParaRPr lang="id-ID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49"/>
            <a:ext cx="9144000" cy="569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9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8474"/>
            <a:ext cx="9251852" cy="1069144"/>
          </a:xfrm>
        </p:spPr>
        <p:txBody>
          <a:bodyPr>
            <a:noAutofit/>
          </a:bodyPr>
          <a:lstStyle/>
          <a:p>
            <a:r>
              <a:rPr lang="id-ID" sz="3600" dirty="0" smtClean="0"/>
              <a:t>Siapa yang berwenang menetapkan SAK</a:t>
            </a:r>
            <a:br>
              <a:rPr lang="id-ID" sz="3600" dirty="0" smtClean="0"/>
            </a:br>
            <a:r>
              <a:rPr lang="id-ID" sz="3600" dirty="0" smtClean="0"/>
              <a:t>(Teori Tentang Regulasi)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20836"/>
            <a:ext cx="9144000" cy="528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10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896"/>
            <a:ext cx="9144000" cy="678301"/>
          </a:xfrm>
        </p:spPr>
        <p:txBody>
          <a:bodyPr>
            <a:noAutofit/>
          </a:bodyPr>
          <a:lstStyle/>
          <a:p>
            <a:r>
              <a:rPr lang="id-ID" sz="3600" dirty="0" smtClean="0"/>
              <a:t>Siapa yang seharusnya menyusun SAK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81686"/>
            <a:ext cx="9144000" cy="557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30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9151"/>
            <a:ext cx="9144000" cy="562708"/>
          </a:xfrm>
        </p:spPr>
        <p:txBody>
          <a:bodyPr>
            <a:noAutofit/>
          </a:bodyPr>
          <a:lstStyle/>
          <a:p>
            <a:r>
              <a:rPr lang="id-ID" sz="3600" dirty="0"/>
              <a:t>Siapa yang seharusnya menyusun SAK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8634"/>
            <a:ext cx="9144000" cy="52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30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62707"/>
            <a:ext cx="9144000" cy="481354"/>
          </a:xfrm>
        </p:spPr>
        <p:txBody>
          <a:bodyPr>
            <a:noAutofit/>
          </a:bodyPr>
          <a:lstStyle/>
          <a:p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22362"/>
            <a:ext cx="9144000" cy="53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8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0166"/>
            <a:ext cx="9144000" cy="396948"/>
          </a:xfrm>
        </p:spPr>
        <p:txBody>
          <a:bodyPr>
            <a:noAutofit/>
          </a:bodyPr>
          <a:lstStyle/>
          <a:p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5352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78302"/>
            <a:ext cx="9144000" cy="439151"/>
          </a:xfrm>
        </p:spPr>
        <p:txBody>
          <a:bodyPr>
            <a:noAutofit/>
          </a:bodyPr>
          <a:lstStyle/>
          <a:p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8468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4234"/>
            <a:ext cx="9144000" cy="537625"/>
          </a:xfrm>
        </p:spPr>
        <p:txBody>
          <a:bodyPr>
            <a:noAutofit/>
          </a:bodyPr>
          <a:lstStyle/>
          <a:p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0849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27</Words>
  <Application>Microsoft Office PowerPoint</Application>
  <PresentationFormat>Widescreen</PresentationFormat>
  <Paragraphs>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Hakikat Standar Akuntansi</vt:lpstr>
      <vt:lpstr>Tujuan Penetapan Standar </vt:lpstr>
      <vt:lpstr>Etintas yang berkepentingan dengan Standar Akuntansi</vt:lpstr>
      <vt:lpstr>Siapa yang berwenang menetapkan SAK (Teori Tentang Regulasi)</vt:lpstr>
      <vt:lpstr>Siapa yang seharusnya menyusun SAK</vt:lpstr>
      <vt:lpstr>Siapa yang seharusnya menyusun SAK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Hakikat Standar Akuntansi</dc:title>
  <dc:creator>User</dc:creator>
  <cp:lastModifiedBy>User</cp:lastModifiedBy>
  <cp:revision>11</cp:revision>
  <dcterms:created xsi:type="dcterms:W3CDTF">2020-07-14T08:08:29Z</dcterms:created>
  <dcterms:modified xsi:type="dcterms:W3CDTF">2020-07-17T09:57:18Z</dcterms:modified>
</cp:coreProperties>
</file>